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B178-16CB-4595-8CDB-EC7D694B2161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981200"/>
            <a:ext cx="8534400" cy="156966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DO NOW: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Name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each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item and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say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whether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like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it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or not. </a:t>
            </a:r>
            <a:b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</a:b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EX: Le jus d’orange?  Je l’aime.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Aujourd’hui, c’est </a:t>
            </a:r>
            <a:r>
              <a:rPr lang="fr-FR" sz="3200" dirty="0" smtClean="0">
                <a:latin typeface="Kristen ITC" pitchFamily="66" charset="0"/>
              </a:rPr>
              <a:t>jeudi le 31 </a:t>
            </a:r>
            <a:r>
              <a:rPr lang="fr-FR" sz="3200" dirty="0" smtClean="0">
                <a:latin typeface="Kristen ITC" pitchFamily="66" charset="0"/>
              </a:rPr>
              <a:t>mars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0668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Objective: </a:t>
            </a:r>
            <a:r>
              <a:rPr lang="en-US" sz="2800" i="1" dirty="0" smtClean="0"/>
              <a:t>talk about food items; understand and imitate French April Fool’s day customs</a:t>
            </a:r>
            <a:endParaRPr lang="en-US" sz="2800" i="1" dirty="0"/>
          </a:p>
        </p:txBody>
      </p:sp>
      <p:pic>
        <p:nvPicPr>
          <p:cNvPr id="9" name="Picture 2" descr="http://autismepaca.wifeo.com/images/tasse-ca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657600"/>
            <a:ext cx="2286000" cy="1714500"/>
          </a:xfrm>
          <a:prstGeom prst="rect">
            <a:avLst/>
          </a:prstGeom>
          <a:noFill/>
        </p:spPr>
      </p:pic>
      <p:pic>
        <p:nvPicPr>
          <p:cNvPr id="10" name="Picture 4" descr="http://www.grainedeschamps.com/medias/tp/12-recetteg-zo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5574" y="4876800"/>
            <a:ext cx="1952626" cy="1952626"/>
          </a:xfrm>
          <a:prstGeom prst="rect">
            <a:avLst/>
          </a:prstGeom>
          <a:noFill/>
        </p:spPr>
      </p:pic>
      <p:pic>
        <p:nvPicPr>
          <p:cNvPr id="11" name="Picture 6" descr="http://cache.20minutes.fr/img/photos/20mn/2009-03/2009-03-04/article_nutel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657600"/>
            <a:ext cx="2371846" cy="1587931"/>
          </a:xfrm>
          <a:prstGeom prst="rect">
            <a:avLst/>
          </a:prstGeom>
          <a:noFill/>
        </p:spPr>
      </p:pic>
      <p:pic>
        <p:nvPicPr>
          <p:cNvPr id="12" name="Picture 2" descr="http://img.over-blog.com/300x223/1/70/15/79/maisquiestarbon2/sandwich-jamb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5327269"/>
            <a:ext cx="2059279" cy="1530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37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3</cp:revision>
  <dcterms:created xsi:type="dcterms:W3CDTF">2011-03-25T12:33:10Z</dcterms:created>
  <dcterms:modified xsi:type="dcterms:W3CDTF">2011-03-31T12:34:25Z</dcterms:modified>
</cp:coreProperties>
</file>